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3EE8C477-E625-422B-927C-9671C0A03F05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AB2A2210-3B0D-48AB-B390-C762EBB76112}" type="slidenum">
              <a:rPr lang="en-GB" smtClean="0"/>
              <a:t>‹#›</a:t>
            </a:fld>
            <a:endParaRPr lang="en-GB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4/5 Group 15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Concept Pitch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2 players</a:t>
            </a:r>
          </a:p>
          <a:p>
            <a:r>
              <a:rPr lang="en-GB" dirty="0"/>
              <a:t>Physics based</a:t>
            </a:r>
          </a:p>
          <a:p>
            <a:r>
              <a:rPr lang="en-GB" dirty="0"/>
              <a:t>Adversarial</a:t>
            </a:r>
          </a:p>
          <a:p>
            <a:pPr lvl="1"/>
            <a:r>
              <a:rPr lang="en-GB" sz="2000" dirty="0"/>
              <a:t>(i.e. “...characterised by conflict or opposition” – Oxford Dictionary)</a:t>
            </a:r>
          </a:p>
          <a:p>
            <a:r>
              <a:rPr lang="en-GB" sz="2400" dirty="0"/>
              <a:t>On a single device</a:t>
            </a:r>
          </a:p>
          <a:p>
            <a:pPr lvl="1"/>
            <a:r>
              <a:rPr lang="en-GB" sz="2000" dirty="0"/>
              <a:t>(i.e. No hidden information)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– Other Games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827422"/>
            <a:ext cx="3027599" cy="211374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985" y="2827423"/>
            <a:ext cx="2281787" cy="13936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081" y="1461166"/>
            <a:ext cx="1872208" cy="10913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1461167"/>
            <a:ext cx="1706896" cy="11037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3" y="1461166"/>
            <a:ext cx="1961552" cy="11037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- Targeted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Demographic: Males, 10-13 (Schell)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Destructive Swinging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276872"/>
            <a:ext cx="2747886" cy="2232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872" y="2276873"/>
            <a:ext cx="3118948" cy="22322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– Art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762919"/>
            <a:ext cx="3250704" cy="182852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762919"/>
            <a:ext cx="2651356" cy="18285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3936721"/>
            <a:ext cx="3250704" cy="20972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4259510"/>
            <a:ext cx="4716016" cy="145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6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</a:t>
            </a:r>
          </a:p>
        </p:txBody>
      </p:sp>
      <p:pic>
        <p:nvPicPr>
          <p:cNvPr id="4" name="Content Placeholder 3" descr="GameMockup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417638"/>
            <a:ext cx="1536171" cy="864096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599" y="1821330"/>
            <a:ext cx="6948264" cy="39083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Prototype</a:t>
            </a:r>
          </a:p>
        </p:txBody>
      </p:sp>
      <p:pic>
        <p:nvPicPr>
          <p:cNvPr id="5" name="2017-01-31 17-50-3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576" y="1700808"/>
            <a:ext cx="7467600" cy="4200525"/>
          </a:xfrm>
        </p:spPr>
      </p:pic>
      <p:sp>
        <p:nvSpPr>
          <p:cNvPr id="3" name="TextBox 2"/>
          <p:cNvSpPr txBox="1"/>
          <p:nvPr/>
        </p:nvSpPr>
        <p:spPr>
          <a:xfrm>
            <a:off x="755576" y="6021288"/>
            <a:ext cx="5243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https://www.youtube.com/watch?v=xYhbxN5J2xY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2492896"/>
            <a:ext cx="8043664" cy="1872208"/>
          </a:xfrm>
        </p:spPr>
        <p:txBody>
          <a:bodyPr>
            <a:noAutofit/>
          </a:bodyPr>
          <a:lstStyle/>
          <a:p>
            <a:r>
              <a:rPr lang="en-GB" sz="6600" b="1" dirty="0"/>
              <a:t>Feedback/Questions?</a:t>
            </a:r>
          </a:p>
        </p:txBody>
      </p:sp>
    </p:spTree>
    <p:extLst>
      <p:ext uri="{BB962C8B-B14F-4D97-AF65-F5344CB8AC3E}">
        <p14:creationId xmlns:p14="http://schemas.microsoft.com/office/powerpoint/2010/main" val="199289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466</TotalTime>
  <Words>66</Words>
  <Application>Microsoft Office PowerPoint</Application>
  <PresentationFormat>On-screen Show (4:3)</PresentationFormat>
  <Paragraphs>24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Technic</vt:lpstr>
      <vt:lpstr>Level 4/5 Group 15</vt:lpstr>
      <vt:lpstr>Brief</vt:lpstr>
      <vt:lpstr>Research – Other Games</vt:lpstr>
      <vt:lpstr>Research - Targeted</vt:lpstr>
      <vt:lpstr>Research – Art</vt:lpstr>
      <vt:lpstr>Our Game</vt:lpstr>
      <vt:lpstr>Prototype</vt:lpstr>
      <vt:lpstr>Feedback/Questions?</vt:lpstr>
    </vt:vector>
  </TitlesOfParts>
  <Company>University Campus Suffolk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4/5 Group 15</dc:title>
  <dc:creator>Games</dc:creator>
  <cp:lastModifiedBy>Elliot Page (s175883)</cp:lastModifiedBy>
  <cp:revision>20</cp:revision>
  <dcterms:created xsi:type="dcterms:W3CDTF">2017-01-27T12:00:07Z</dcterms:created>
  <dcterms:modified xsi:type="dcterms:W3CDTF">2017-02-01T09:00:38Z</dcterms:modified>
</cp:coreProperties>
</file>

<file path=docProps/thumbnail.jpeg>
</file>